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7" r:id="rId4"/>
    <p:sldId id="263" r:id="rId5"/>
    <p:sldId id="261" r:id="rId6"/>
    <p:sldId id="259" r:id="rId7"/>
    <p:sldId id="266" r:id="rId8"/>
    <p:sldId id="260" r:id="rId9"/>
    <p:sldId id="264" r:id="rId10"/>
    <p:sldId id="265" r:id="rId11"/>
    <p:sldId id="267" r:id="rId12"/>
    <p:sldId id="268" r:id="rId13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BB6"/>
    <a:srgbClr val="3F9FA5"/>
    <a:srgbClr val="ECD411"/>
    <a:srgbClr val="F7DA0C"/>
    <a:srgbClr val="F5D90E"/>
    <a:srgbClr val="B40A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0720" autoAdjust="0"/>
  </p:normalViewPr>
  <p:slideViewPr>
    <p:cSldViewPr>
      <p:cViewPr varScale="1">
        <p:scale>
          <a:sx n="120" d="100"/>
          <a:sy n="120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34A3D91-98D2-43F6-BB27-4A5EE75D2E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8F91A5-8706-4708-9E85-006E2E774FF6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Cycle 1, Year One (2011-12)</a:t>
          </a:r>
          <a:endParaRPr lang="en-US" dirty="0"/>
        </a:p>
      </dgm:t>
    </dgm:pt>
    <dgm:pt modelId="{B16F9B9C-6A07-4D19-9786-2A83A2878BE2}" type="parTrans" cxnId="{E2F6F394-E9E9-47A1-9727-38B2FE9ECE65}">
      <dgm:prSet/>
      <dgm:spPr/>
      <dgm:t>
        <a:bodyPr/>
        <a:lstStyle/>
        <a:p>
          <a:endParaRPr lang="en-US"/>
        </a:p>
      </dgm:t>
    </dgm:pt>
    <dgm:pt modelId="{7A2E79C2-A967-49CF-A493-79D88F187B8C}" type="sibTrans" cxnId="{E2F6F394-E9E9-47A1-9727-38B2FE9ECE65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46885CB7-E6B9-4850-A979-2D516AB357A8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Cycle 1, Year Two (2012-13)</a:t>
          </a:r>
          <a:endParaRPr lang="en-US" dirty="0"/>
        </a:p>
      </dgm:t>
    </dgm:pt>
    <dgm:pt modelId="{E81768D9-6900-4B25-A6AC-C773FB1F982B}" type="parTrans" cxnId="{BB1D4D64-AFDD-4CCC-B536-9F20F4F6792A}">
      <dgm:prSet/>
      <dgm:spPr/>
      <dgm:t>
        <a:bodyPr/>
        <a:lstStyle/>
        <a:p>
          <a:endParaRPr lang="en-US"/>
        </a:p>
      </dgm:t>
    </dgm:pt>
    <dgm:pt modelId="{3AAA1D24-5BCC-4A5E-A4ED-63BD1B8F9BF3}" type="sibTrans" cxnId="{BB1D4D64-AFDD-4CCC-B536-9F20F4F6792A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22B848FA-076E-4074-AE5D-C9B6A459559E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Cycle 1, Year Three (2013-14)</a:t>
          </a:r>
          <a:endParaRPr lang="en-US" dirty="0"/>
        </a:p>
      </dgm:t>
    </dgm:pt>
    <dgm:pt modelId="{318C8049-C46B-4660-ABD4-5419780AD751}" type="parTrans" cxnId="{95FA1899-9683-4F5A-BB82-B45E029F75E9}">
      <dgm:prSet/>
      <dgm:spPr/>
      <dgm:t>
        <a:bodyPr/>
        <a:lstStyle/>
        <a:p>
          <a:endParaRPr lang="en-US"/>
        </a:p>
      </dgm:t>
    </dgm:pt>
    <dgm:pt modelId="{3C752BC9-3D94-40F2-B3C1-533D68973AB9}" type="sibTrans" cxnId="{95FA1899-9683-4F5A-BB82-B45E029F75E9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CFAE99BE-BD8E-4F4C-874A-21EECEB54104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Cycle 1,Year Four (2014-15)</a:t>
          </a:r>
          <a:endParaRPr lang="en-US" dirty="0"/>
        </a:p>
      </dgm:t>
    </dgm:pt>
    <dgm:pt modelId="{9FCF6CBE-4D32-4E5B-BFED-A81A47BE14EA}" type="parTrans" cxnId="{47F0A871-F2AD-4783-AE41-89ACD13B6842}">
      <dgm:prSet/>
      <dgm:spPr/>
      <dgm:t>
        <a:bodyPr/>
        <a:lstStyle/>
        <a:p>
          <a:endParaRPr lang="en-US"/>
        </a:p>
      </dgm:t>
    </dgm:pt>
    <dgm:pt modelId="{17AC961C-989B-4A8A-A4C3-03EF6218C85A}" type="sibTrans" cxnId="{47F0A871-F2AD-4783-AE41-89ACD13B6842}">
      <dgm:prSet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en-US"/>
        </a:p>
      </dgm:t>
    </dgm:pt>
    <dgm:pt modelId="{584ACD05-1D52-4A60-A647-2A25C26C00F5}">
      <dgm:prSet phldrT="[Text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 smtClean="0"/>
            <a:t>Cycle 1, Year Five (2015-16)</a:t>
          </a:r>
          <a:endParaRPr lang="en-US" dirty="0"/>
        </a:p>
      </dgm:t>
    </dgm:pt>
    <dgm:pt modelId="{EADD8BC3-52A9-41AB-A91A-0AE63DA0F392}" type="parTrans" cxnId="{3CA655E3-8D6B-4FB2-9D71-A11661AE7A28}">
      <dgm:prSet/>
      <dgm:spPr/>
      <dgm:t>
        <a:bodyPr/>
        <a:lstStyle/>
        <a:p>
          <a:endParaRPr lang="en-US"/>
        </a:p>
      </dgm:t>
    </dgm:pt>
    <dgm:pt modelId="{71D891EA-0476-4678-9D7E-EEFEF3F4027E}" type="sibTrans" cxnId="{3CA655E3-8D6B-4FB2-9D71-A11661AE7A28}">
      <dgm:prSet/>
      <dgm:spPr>
        <a:solidFill>
          <a:srgbClr val="C00000"/>
        </a:solidFill>
      </dgm:spPr>
      <dgm:t>
        <a:bodyPr/>
        <a:lstStyle/>
        <a:p>
          <a:endParaRPr lang="en-US"/>
        </a:p>
      </dgm:t>
    </dgm:pt>
    <dgm:pt modelId="{70C78E43-4C97-4215-80A5-669B84128330}" type="pres">
      <dgm:prSet presAssocID="{A34A3D91-98D2-43F6-BB27-4A5EE75D2E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85E4ED-7B47-4F6E-8EF1-9ABD2A0774E2}" type="pres">
      <dgm:prSet presAssocID="{448F91A5-8706-4708-9E85-006E2E774F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78FBA-48EF-4952-91DA-FB5E84B0154B}" type="pres">
      <dgm:prSet presAssocID="{7A2E79C2-A967-49CF-A493-79D88F187B8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AB9FBFF-6799-46E9-BAAE-5C765A0F8A65}" type="pres">
      <dgm:prSet presAssocID="{7A2E79C2-A967-49CF-A493-79D88F187B8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7F43B31-9886-4663-B8D5-4980AA9BF911}" type="pres">
      <dgm:prSet presAssocID="{46885CB7-E6B9-4850-A979-2D516AB357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CDD8C-4B2A-4046-B7B7-CA2349F8135E}" type="pres">
      <dgm:prSet presAssocID="{3AAA1D24-5BCC-4A5E-A4ED-63BD1B8F9BF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8F54770-BDA1-49D2-8CFE-C4C46B1FC029}" type="pres">
      <dgm:prSet presAssocID="{3AAA1D24-5BCC-4A5E-A4ED-63BD1B8F9BF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52948BD-225D-4ECB-8FA9-191BFEE1FE2C}" type="pres">
      <dgm:prSet presAssocID="{22B848FA-076E-4074-AE5D-C9B6A45955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E65DD-52BD-4F1E-B610-5EAB0912E8A5}" type="pres">
      <dgm:prSet presAssocID="{3C752BC9-3D94-40F2-B3C1-533D68973AB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8A4B164-E49D-4B22-B657-EE9DE0031B84}" type="pres">
      <dgm:prSet presAssocID="{3C752BC9-3D94-40F2-B3C1-533D68973AB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FF4B28A-7947-4A62-8332-DF90DA30D543}" type="pres">
      <dgm:prSet presAssocID="{CFAE99BE-BD8E-4F4C-874A-21EECEB541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2C8EE-B9D4-41E5-A01E-EF8CEC231D95}" type="pres">
      <dgm:prSet presAssocID="{17AC961C-989B-4A8A-A4C3-03EF6218C85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46078EA-6809-47EB-913B-BD0688C81FFB}" type="pres">
      <dgm:prSet presAssocID="{17AC961C-989B-4A8A-A4C3-03EF6218C85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1B9764C-7B1B-4BA2-A973-C76A343956DF}" type="pres">
      <dgm:prSet presAssocID="{584ACD05-1D52-4A60-A647-2A25C26C00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D6EB-9C90-4825-A4AB-0470D59A6E03}" type="pres">
      <dgm:prSet presAssocID="{71D891EA-0476-4678-9D7E-EEFEF3F4027E}" presName="sibTrans" presStyleLbl="sibTrans2D1" presStyleIdx="4" presStyleCnt="5" custLinFactX="61252" custLinFactY="100000" custLinFactNeighborX="100000" custLinFactNeighborY="115712"/>
      <dgm:spPr/>
      <dgm:t>
        <a:bodyPr/>
        <a:lstStyle/>
        <a:p>
          <a:endParaRPr lang="en-US"/>
        </a:p>
      </dgm:t>
    </dgm:pt>
    <dgm:pt modelId="{7CB65A65-6717-4ECE-8725-F69FD89D90ED}" type="pres">
      <dgm:prSet presAssocID="{71D891EA-0476-4678-9D7E-EEFEF3F4027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BB1D4D64-AFDD-4CCC-B536-9F20F4F6792A}" srcId="{A34A3D91-98D2-43F6-BB27-4A5EE75D2E6D}" destId="{46885CB7-E6B9-4850-A979-2D516AB357A8}" srcOrd="1" destOrd="0" parTransId="{E81768D9-6900-4B25-A6AC-C773FB1F982B}" sibTransId="{3AAA1D24-5BCC-4A5E-A4ED-63BD1B8F9BF3}"/>
    <dgm:cxn modelId="{103805B2-6D2F-40C0-8875-C54933E00EFB}" type="presOf" srcId="{17AC961C-989B-4A8A-A4C3-03EF6218C85A}" destId="{446078EA-6809-47EB-913B-BD0688C81FFB}" srcOrd="1" destOrd="0" presId="urn:microsoft.com/office/officeart/2005/8/layout/cycle2"/>
    <dgm:cxn modelId="{7400CBA5-B5DD-473F-9934-95781C8D1DF3}" type="presOf" srcId="{22B848FA-076E-4074-AE5D-C9B6A459559E}" destId="{352948BD-225D-4ECB-8FA9-191BFEE1FE2C}" srcOrd="0" destOrd="0" presId="urn:microsoft.com/office/officeart/2005/8/layout/cycle2"/>
    <dgm:cxn modelId="{5B27C522-AECC-4FA7-803F-653FC1E65284}" type="presOf" srcId="{3AAA1D24-5BCC-4A5E-A4ED-63BD1B8F9BF3}" destId="{08F54770-BDA1-49D2-8CFE-C4C46B1FC029}" srcOrd="1" destOrd="0" presId="urn:microsoft.com/office/officeart/2005/8/layout/cycle2"/>
    <dgm:cxn modelId="{C5ECC730-4C87-499B-9766-10DFFDDF8C3A}" type="presOf" srcId="{71D891EA-0476-4678-9D7E-EEFEF3F4027E}" destId="{7CB65A65-6717-4ECE-8725-F69FD89D90ED}" srcOrd="1" destOrd="0" presId="urn:microsoft.com/office/officeart/2005/8/layout/cycle2"/>
    <dgm:cxn modelId="{1274A764-A5D1-415B-B2A7-06F8D6B9FF08}" type="presOf" srcId="{A34A3D91-98D2-43F6-BB27-4A5EE75D2E6D}" destId="{70C78E43-4C97-4215-80A5-669B84128330}" srcOrd="0" destOrd="0" presId="urn:microsoft.com/office/officeart/2005/8/layout/cycle2"/>
    <dgm:cxn modelId="{3CA655E3-8D6B-4FB2-9D71-A11661AE7A28}" srcId="{A34A3D91-98D2-43F6-BB27-4A5EE75D2E6D}" destId="{584ACD05-1D52-4A60-A647-2A25C26C00F5}" srcOrd="4" destOrd="0" parTransId="{EADD8BC3-52A9-41AB-A91A-0AE63DA0F392}" sibTransId="{71D891EA-0476-4678-9D7E-EEFEF3F4027E}"/>
    <dgm:cxn modelId="{713F5594-34B6-4E39-95DC-461EEAC5DDAB}" type="presOf" srcId="{7A2E79C2-A967-49CF-A493-79D88F187B8C}" destId="{3AB9FBFF-6799-46E9-BAAE-5C765A0F8A65}" srcOrd="1" destOrd="0" presId="urn:microsoft.com/office/officeart/2005/8/layout/cycle2"/>
    <dgm:cxn modelId="{CB466317-A15A-4874-BCB9-8427D3114644}" type="presOf" srcId="{3C752BC9-3D94-40F2-B3C1-533D68973AB9}" destId="{8DBE65DD-52BD-4F1E-B610-5EAB0912E8A5}" srcOrd="0" destOrd="0" presId="urn:microsoft.com/office/officeart/2005/8/layout/cycle2"/>
    <dgm:cxn modelId="{95FA1899-9683-4F5A-BB82-B45E029F75E9}" srcId="{A34A3D91-98D2-43F6-BB27-4A5EE75D2E6D}" destId="{22B848FA-076E-4074-AE5D-C9B6A459559E}" srcOrd="2" destOrd="0" parTransId="{318C8049-C46B-4660-ABD4-5419780AD751}" sibTransId="{3C752BC9-3D94-40F2-B3C1-533D68973AB9}"/>
    <dgm:cxn modelId="{EE6FBDF1-D150-4385-9C69-C1C0ECAC1A3A}" type="presOf" srcId="{46885CB7-E6B9-4850-A979-2D516AB357A8}" destId="{A7F43B31-9886-4663-B8D5-4980AA9BF911}" srcOrd="0" destOrd="0" presId="urn:microsoft.com/office/officeart/2005/8/layout/cycle2"/>
    <dgm:cxn modelId="{8379FC0D-DA93-4AB2-A537-01C4417A9708}" type="presOf" srcId="{7A2E79C2-A967-49CF-A493-79D88F187B8C}" destId="{9A078FBA-48EF-4952-91DA-FB5E84B0154B}" srcOrd="0" destOrd="0" presId="urn:microsoft.com/office/officeart/2005/8/layout/cycle2"/>
    <dgm:cxn modelId="{26316D98-B1C6-4805-B75B-8AF0ADBB4269}" type="presOf" srcId="{3C752BC9-3D94-40F2-B3C1-533D68973AB9}" destId="{E8A4B164-E49D-4B22-B657-EE9DE0031B84}" srcOrd="1" destOrd="0" presId="urn:microsoft.com/office/officeart/2005/8/layout/cycle2"/>
    <dgm:cxn modelId="{C2919B29-8AFC-4941-A843-75999A824E25}" type="presOf" srcId="{448F91A5-8706-4708-9E85-006E2E774FF6}" destId="{F385E4ED-7B47-4F6E-8EF1-9ABD2A0774E2}" srcOrd="0" destOrd="0" presId="urn:microsoft.com/office/officeart/2005/8/layout/cycle2"/>
    <dgm:cxn modelId="{DD224C4F-F94A-4EF3-ABF3-EE24FEFF4C4B}" type="presOf" srcId="{71D891EA-0476-4678-9D7E-EEFEF3F4027E}" destId="{8E8FD6EB-9C90-4825-A4AB-0470D59A6E03}" srcOrd="0" destOrd="0" presId="urn:microsoft.com/office/officeart/2005/8/layout/cycle2"/>
    <dgm:cxn modelId="{A886550D-CA6E-48D7-8B92-D04DD030CF0C}" type="presOf" srcId="{3AAA1D24-5BCC-4A5E-A4ED-63BD1B8F9BF3}" destId="{17DCDD8C-4B2A-4046-B7B7-CA2349F8135E}" srcOrd="0" destOrd="0" presId="urn:microsoft.com/office/officeart/2005/8/layout/cycle2"/>
    <dgm:cxn modelId="{47F0A871-F2AD-4783-AE41-89ACD13B6842}" srcId="{A34A3D91-98D2-43F6-BB27-4A5EE75D2E6D}" destId="{CFAE99BE-BD8E-4F4C-874A-21EECEB54104}" srcOrd="3" destOrd="0" parTransId="{9FCF6CBE-4D32-4E5B-BFED-A81A47BE14EA}" sibTransId="{17AC961C-989B-4A8A-A4C3-03EF6218C85A}"/>
    <dgm:cxn modelId="{D49FA1DE-49D3-4ED5-B97E-CB42BFF17760}" type="presOf" srcId="{CFAE99BE-BD8E-4F4C-874A-21EECEB54104}" destId="{EFF4B28A-7947-4A62-8332-DF90DA30D543}" srcOrd="0" destOrd="0" presId="urn:microsoft.com/office/officeart/2005/8/layout/cycle2"/>
    <dgm:cxn modelId="{B878B499-78BB-43E1-A832-F932411D795B}" type="presOf" srcId="{584ACD05-1D52-4A60-A647-2A25C26C00F5}" destId="{F1B9764C-7B1B-4BA2-A973-C76A343956DF}" srcOrd="0" destOrd="0" presId="urn:microsoft.com/office/officeart/2005/8/layout/cycle2"/>
    <dgm:cxn modelId="{E2F6F394-E9E9-47A1-9727-38B2FE9ECE65}" srcId="{A34A3D91-98D2-43F6-BB27-4A5EE75D2E6D}" destId="{448F91A5-8706-4708-9E85-006E2E774FF6}" srcOrd="0" destOrd="0" parTransId="{B16F9B9C-6A07-4D19-9786-2A83A2878BE2}" sibTransId="{7A2E79C2-A967-49CF-A493-79D88F187B8C}"/>
    <dgm:cxn modelId="{AA68DE6A-03B3-4EB7-A1F1-AD970D604990}" type="presOf" srcId="{17AC961C-989B-4A8A-A4C3-03EF6218C85A}" destId="{EE22C8EE-B9D4-41E5-A01E-EF8CEC231D95}" srcOrd="0" destOrd="0" presId="urn:microsoft.com/office/officeart/2005/8/layout/cycle2"/>
    <dgm:cxn modelId="{4B094461-2034-489D-931C-CE4000D224A5}" type="presParOf" srcId="{70C78E43-4C97-4215-80A5-669B84128330}" destId="{F385E4ED-7B47-4F6E-8EF1-9ABD2A0774E2}" srcOrd="0" destOrd="0" presId="urn:microsoft.com/office/officeart/2005/8/layout/cycle2"/>
    <dgm:cxn modelId="{8BDE6164-BF80-4A11-8E0D-085B6BC5EBEE}" type="presParOf" srcId="{70C78E43-4C97-4215-80A5-669B84128330}" destId="{9A078FBA-48EF-4952-91DA-FB5E84B0154B}" srcOrd="1" destOrd="0" presId="urn:microsoft.com/office/officeart/2005/8/layout/cycle2"/>
    <dgm:cxn modelId="{88724C09-C98C-4A3D-8DC1-D1557684B0EB}" type="presParOf" srcId="{9A078FBA-48EF-4952-91DA-FB5E84B0154B}" destId="{3AB9FBFF-6799-46E9-BAAE-5C765A0F8A65}" srcOrd="0" destOrd="0" presId="urn:microsoft.com/office/officeart/2005/8/layout/cycle2"/>
    <dgm:cxn modelId="{29FEC5E9-702D-40A1-B359-9E68922B1781}" type="presParOf" srcId="{70C78E43-4C97-4215-80A5-669B84128330}" destId="{A7F43B31-9886-4663-B8D5-4980AA9BF911}" srcOrd="2" destOrd="0" presId="urn:microsoft.com/office/officeart/2005/8/layout/cycle2"/>
    <dgm:cxn modelId="{4AC08821-A68D-420F-A8E2-8E17831AB7CA}" type="presParOf" srcId="{70C78E43-4C97-4215-80A5-669B84128330}" destId="{17DCDD8C-4B2A-4046-B7B7-CA2349F8135E}" srcOrd="3" destOrd="0" presId="urn:microsoft.com/office/officeart/2005/8/layout/cycle2"/>
    <dgm:cxn modelId="{B9C34899-7141-499C-A0CB-8180A9C99DEE}" type="presParOf" srcId="{17DCDD8C-4B2A-4046-B7B7-CA2349F8135E}" destId="{08F54770-BDA1-49D2-8CFE-C4C46B1FC029}" srcOrd="0" destOrd="0" presId="urn:microsoft.com/office/officeart/2005/8/layout/cycle2"/>
    <dgm:cxn modelId="{12E73C9D-5ED2-447B-8825-9F513EC840DD}" type="presParOf" srcId="{70C78E43-4C97-4215-80A5-669B84128330}" destId="{352948BD-225D-4ECB-8FA9-191BFEE1FE2C}" srcOrd="4" destOrd="0" presId="urn:microsoft.com/office/officeart/2005/8/layout/cycle2"/>
    <dgm:cxn modelId="{B50D66FF-04E7-4F93-A420-CED9BF08D515}" type="presParOf" srcId="{70C78E43-4C97-4215-80A5-669B84128330}" destId="{8DBE65DD-52BD-4F1E-B610-5EAB0912E8A5}" srcOrd="5" destOrd="0" presId="urn:microsoft.com/office/officeart/2005/8/layout/cycle2"/>
    <dgm:cxn modelId="{3A16ED08-C304-446E-81A6-3A2272875005}" type="presParOf" srcId="{8DBE65DD-52BD-4F1E-B610-5EAB0912E8A5}" destId="{E8A4B164-E49D-4B22-B657-EE9DE0031B84}" srcOrd="0" destOrd="0" presId="urn:microsoft.com/office/officeart/2005/8/layout/cycle2"/>
    <dgm:cxn modelId="{1926E0D5-00F2-444E-8A08-D458E5A20187}" type="presParOf" srcId="{70C78E43-4C97-4215-80A5-669B84128330}" destId="{EFF4B28A-7947-4A62-8332-DF90DA30D543}" srcOrd="6" destOrd="0" presId="urn:microsoft.com/office/officeart/2005/8/layout/cycle2"/>
    <dgm:cxn modelId="{002C0AEB-00E5-4111-AB80-028A376C352C}" type="presParOf" srcId="{70C78E43-4C97-4215-80A5-669B84128330}" destId="{EE22C8EE-B9D4-41E5-A01E-EF8CEC231D95}" srcOrd="7" destOrd="0" presId="urn:microsoft.com/office/officeart/2005/8/layout/cycle2"/>
    <dgm:cxn modelId="{64868A10-F534-4B30-9431-EF08EB8F7A80}" type="presParOf" srcId="{EE22C8EE-B9D4-41E5-A01E-EF8CEC231D95}" destId="{446078EA-6809-47EB-913B-BD0688C81FFB}" srcOrd="0" destOrd="0" presId="urn:microsoft.com/office/officeart/2005/8/layout/cycle2"/>
    <dgm:cxn modelId="{533C2ED9-308D-4457-9ABD-5569EA29D04D}" type="presParOf" srcId="{70C78E43-4C97-4215-80A5-669B84128330}" destId="{F1B9764C-7B1B-4BA2-A973-C76A343956DF}" srcOrd="8" destOrd="0" presId="urn:microsoft.com/office/officeart/2005/8/layout/cycle2"/>
    <dgm:cxn modelId="{56588EF2-4111-49A6-8AE6-F9443BEA213E}" type="presParOf" srcId="{70C78E43-4C97-4215-80A5-669B84128330}" destId="{8E8FD6EB-9C90-4825-A4AB-0470D59A6E03}" srcOrd="9" destOrd="0" presId="urn:microsoft.com/office/officeart/2005/8/layout/cycle2"/>
    <dgm:cxn modelId="{16752819-15E6-4103-8572-7AFEC5F85873}" type="presParOf" srcId="{8E8FD6EB-9C90-4825-A4AB-0470D59A6E03}" destId="{7CB65A65-6717-4ECE-8725-F69FD89D90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4A3D91-98D2-43F6-BB27-4A5EE75D2E6D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8F91A5-8706-4708-9E85-006E2E774FF6}">
      <dgm:prSet phldrT="[Text]"/>
      <dgm:spPr/>
      <dgm:t>
        <a:bodyPr/>
        <a:lstStyle/>
        <a:p>
          <a:r>
            <a:rPr lang="en-US" dirty="0" smtClean="0"/>
            <a:t>Cycle 2, Year One (2016-17)</a:t>
          </a:r>
          <a:endParaRPr lang="en-US" dirty="0"/>
        </a:p>
      </dgm:t>
    </dgm:pt>
    <dgm:pt modelId="{B16F9B9C-6A07-4D19-9786-2A83A2878BE2}" type="parTrans" cxnId="{E2F6F394-E9E9-47A1-9727-38B2FE9ECE65}">
      <dgm:prSet/>
      <dgm:spPr/>
      <dgm:t>
        <a:bodyPr/>
        <a:lstStyle/>
        <a:p>
          <a:endParaRPr lang="en-US"/>
        </a:p>
      </dgm:t>
    </dgm:pt>
    <dgm:pt modelId="{7A2E79C2-A967-49CF-A493-79D88F187B8C}" type="sibTrans" cxnId="{E2F6F394-E9E9-47A1-9727-38B2FE9ECE65}">
      <dgm:prSet/>
      <dgm:spPr/>
      <dgm:t>
        <a:bodyPr/>
        <a:lstStyle/>
        <a:p>
          <a:endParaRPr lang="en-US"/>
        </a:p>
      </dgm:t>
    </dgm:pt>
    <dgm:pt modelId="{46885CB7-E6B9-4850-A979-2D516AB357A8}">
      <dgm:prSet phldrT="[Text]"/>
      <dgm:spPr/>
      <dgm:t>
        <a:bodyPr/>
        <a:lstStyle/>
        <a:p>
          <a:r>
            <a:rPr lang="en-US" dirty="0" smtClean="0"/>
            <a:t>Cycle 2, Year Two (2017-18)</a:t>
          </a:r>
          <a:endParaRPr lang="en-US" dirty="0"/>
        </a:p>
      </dgm:t>
    </dgm:pt>
    <dgm:pt modelId="{E81768D9-6900-4B25-A6AC-C773FB1F982B}" type="parTrans" cxnId="{BB1D4D64-AFDD-4CCC-B536-9F20F4F6792A}">
      <dgm:prSet/>
      <dgm:spPr/>
      <dgm:t>
        <a:bodyPr/>
        <a:lstStyle/>
        <a:p>
          <a:endParaRPr lang="en-US"/>
        </a:p>
      </dgm:t>
    </dgm:pt>
    <dgm:pt modelId="{3AAA1D24-5BCC-4A5E-A4ED-63BD1B8F9BF3}" type="sibTrans" cxnId="{BB1D4D64-AFDD-4CCC-B536-9F20F4F6792A}">
      <dgm:prSet/>
      <dgm:spPr/>
      <dgm:t>
        <a:bodyPr/>
        <a:lstStyle/>
        <a:p>
          <a:endParaRPr lang="en-US"/>
        </a:p>
      </dgm:t>
    </dgm:pt>
    <dgm:pt modelId="{22B848FA-076E-4074-AE5D-C9B6A459559E}">
      <dgm:prSet phldrT="[Text]"/>
      <dgm:spPr/>
      <dgm:t>
        <a:bodyPr/>
        <a:lstStyle/>
        <a:p>
          <a:r>
            <a:rPr lang="en-US" dirty="0" smtClean="0"/>
            <a:t>Cycle 2, Year Three (2018-19)</a:t>
          </a:r>
          <a:endParaRPr lang="en-US" dirty="0"/>
        </a:p>
      </dgm:t>
    </dgm:pt>
    <dgm:pt modelId="{318C8049-C46B-4660-ABD4-5419780AD751}" type="parTrans" cxnId="{95FA1899-9683-4F5A-BB82-B45E029F75E9}">
      <dgm:prSet/>
      <dgm:spPr/>
      <dgm:t>
        <a:bodyPr/>
        <a:lstStyle/>
        <a:p>
          <a:endParaRPr lang="en-US"/>
        </a:p>
      </dgm:t>
    </dgm:pt>
    <dgm:pt modelId="{3C752BC9-3D94-40F2-B3C1-533D68973AB9}" type="sibTrans" cxnId="{95FA1899-9683-4F5A-BB82-B45E029F75E9}">
      <dgm:prSet/>
      <dgm:spPr/>
      <dgm:t>
        <a:bodyPr/>
        <a:lstStyle/>
        <a:p>
          <a:endParaRPr lang="en-US"/>
        </a:p>
      </dgm:t>
    </dgm:pt>
    <dgm:pt modelId="{CFAE99BE-BD8E-4F4C-874A-21EECEB54104}">
      <dgm:prSet phldrT="[Text]"/>
      <dgm:spPr/>
      <dgm:t>
        <a:bodyPr/>
        <a:lstStyle/>
        <a:p>
          <a:r>
            <a:rPr lang="en-US" dirty="0" smtClean="0"/>
            <a:t>Cycle 2,Year Four (2019-20)</a:t>
          </a:r>
          <a:endParaRPr lang="en-US" dirty="0"/>
        </a:p>
      </dgm:t>
    </dgm:pt>
    <dgm:pt modelId="{9FCF6CBE-4D32-4E5B-BFED-A81A47BE14EA}" type="parTrans" cxnId="{47F0A871-F2AD-4783-AE41-89ACD13B6842}">
      <dgm:prSet/>
      <dgm:spPr/>
      <dgm:t>
        <a:bodyPr/>
        <a:lstStyle/>
        <a:p>
          <a:endParaRPr lang="en-US"/>
        </a:p>
      </dgm:t>
    </dgm:pt>
    <dgm:pt modelId="{17AC961C-989B-4A8A-A4C3-03EF6218C85A}" type="sibTrans" cxnId="{47F0A871-F2AD-4783-AE41-89ACD13B6842}">
      <dgm:prSet/>
      <dgm:spPr/>
      <dgm:t>
        <a:bodyPr/>
        <a:lstStyle/>
        <a:p>
          <a:endParaRPr lang="en-US"/>
        </a:p>
      </dgm:t>
    </dgm:pt>
    <dgm:pt modelId="{584ACD05-1D52-4A60-A647-2A25C26C00F5}">
      <dgm:prSet phldrT="[Text]"/>
      <dgm:spPr/>
      <dgm:t>
        <a:bodyPr/>
        <a:lstStyle/>
        <a:p>
          <a:r>
            <a:rPr lang="en-US" dirty="0" smtClean="0"/>
            <a:t>Cycle 2, Year Five (2020-21)</a:t>
          </a:r>
          <a:endParaRPr lang="en-US" dirty="0"/>
        </a:p>
      </dgm:t>
    </dgm:pt>
    <dgm:pt modelId="{EADD8BC3-52A9-41AB-A91A-0AE63DA0F392}" type="parTrans" cxnId="{3CA655E3-8D6B-4FB2-9D71-A11661AE7A28}">
      <dgm:prSet/>
      <dgm:spPr/>
      <dgm:t>
        <a:bodyPr/>
        <a:lstStyle/>
        <a:p>
          <a:endParaRPr lang="en-US"/>
        </a:p>
      </dgm:t>
    </dgm:pt>
    <dgm:pt modelId="{71D891EA-0476-4678-9D7E-EEFEF3F4027E}" type="sibTrans" cxnId="{3CA655E3-8D6B-4FB2-9D71-A11661AE7A28}">
      <dgm:prSet/>
      <dgm:spPr/>
      <dgm:t>
        <a:bodyPr/>
        <a:lstStyle/>
        <a:p>
          <a:endParaRPr lang="en-US"/>
        </a:p>
      </dgm:t>
    </dgm:pt>
    <dgm:pt modelId="{70C78E43-4C97-4215-80A5-669B84128330}" type="pres">
      <dgm:prSet presAssocID="{A34A3D91-98D2-43F6-BB27-4A5EE75D2E6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85E4ED-7B47-4F6E-8EF1-9ABD2A0774E2}" type="pres">
      <dgm:prSet presAssocID="{448F91A5-8706-4708-9E85-006E2E774FF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078FBA-48EF-4952-91DA-FB5E84B0154B}" type="pres">
      <dgm:prSet presAssocID="{7A2E79C2-A967-49CF-A493-79D88F187B8C}" presName="sibTrans" presStyleLbl="sibTrans2D1" presStyleIdx="0" presStyleCnt="5"/>
      <dgm:spPr/>
      <dgm:t>
        <a:bodyPr/>
        <a:lstStyle/>
        <a:p>
          <a:endParaRPr lang="en-US"/>
        </a:p>
      </dgm:t>
    </dgm:pt>
    <dgm:pt modelId="{3AB9FBFF-6799-46E9-BAAE-5C765A0F8A65}" type="pres">
      <dgm:prSet presAssocID="{7A2E79C2-A967-49CF-A493-79D88F187B8C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A7F43B31-9886-4663-B8D5-4980AA9BF911}" type="pres">
      <dgm:prSet presAssocID="{46885CB7-E6B9-4850-A979-2D516AB357A8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DCDD8C-4B2A-4046-B7B7-CA2349F8135E}" type="pres">
      <dgm:prSet presAssocID="{3AAA1D24-5BCC-4A5E-A4ED-63BD1B8F9BF3}" presName="sibTrans" presStyleLbl="sibTrans2D1" presStyleIdx="1" presStyleCnt="5"/>
      <dgm:spPr/>
      <dgm:t>
        <a:bodyPr/>
        <a:lstStyle/>
        <a:p>
          <a:endParaRPr lang="en-US"/>
        </a:p>
      </dgm:t>
    </dgm:pt>
    <dgm:pt modelId="{08F54770-BDA1-49D2-8CFE-C4C46B1FC029}" type="pres">
      <dgm:prSet presAssocID="{3AAA1D24-5BCC-4A5E-A4ED-63BD1B8F9BF3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352948BD-225D-4ECB-8FA9-191BFEE1FE2C}" type="pres">
      <dgm:prSet presAssocID="{22B848FA-076E-4074-AE5D-C9B6A459559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BE65DD-52BD-4F1E-B610-5EAB0912E8A5}" type="pres">
      <dgm:prSet presAssocID="{3C752BC9-3D94-40F2-B3C1-533D68973AB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E8A4B164-E49D-4B22-B657-EE9DE0031B84}" type="pres">
      <dgm:prSet presAssocID="{3C752BC9-3D94-40F2-B3C1-533D68973AB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FF4B28A-7947-4A62-8332-DF90DA30D543}" type="pres">
      <dgm:prSet presAssocID="{CFAE99BE-BD8E-4F4C-874A-21EECEB5410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22C8EE-B9D4-41E5-A01E-EF8CEC231D95}" type="pres">
      <dgm:prSet presAssocID="{17AC961C-989B-4A8A-A4C3-03EF6218C85A}" presName="sibTrans" presStyleLbl="sibTrans2D1" presStyleIdx="3" presStyleCnt="5"/>
      <dgm:spPr/>
      <dgm:t>
        <a:bodyPr/>
        <a:lstStyle/>
        <a:p>
          <a:endParaRPr lang="en-US"/>
        </a:p>
      </dgm:t>
    </dgm:pt>
    <dgm:pt modelId="{446078EA-6809-47EB-913B-BD0688C81FFB}" type="pres">
      <dgm:prSet presAssocID="{17AC961C-989B-4A8A-A4C3-03EF6218C85A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F1B9764C-7B1B-4BA2-A973-C76A343956DF}" type="pres">
      <dgm:prSet presAssocID="{584ACD05-1D52-4A60-A647-2A25C26C00F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FD6EB-9C90-4825-A4AB-0470D59A6E03}" type="pres">
      <dgm:prSet presAssocID="{71D891EA-0476-4678-9D7E-EEFEF3F4027E}" presName="sibTrans" presStyleLbl="sibTrans2D1" presStyleIdx="4" presStyleCnt="5" custLinFactX="100000" custLinFactY="100000" custLinFactNeighborX="113924" custLinFactNeighborY="117319"/>
      <dgm:spPr/>
      <dgm:t>
        <a:bodyPr/>
        <a:lstStyle/>
        <a:p>
          <a:endParaRPr lang="en-US"/>
        </a:p>
      </dgm:t>
    </dgm:pt>
    <dgm:pt modelId="{7CB65A65-6717-4ECE-8725-F69FD89D90ED}" type="pres">
      <dgm:prSet presAssocID="{71D891EA-0476-4678-9D7E-EEFEF3F4027E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9DD7A449-278B-4FB1-900B-8B654C873BA9}" type="presOf" srcId="{7A2E79C2-A967-49CF-A493-79D88F187B8C}" destId="{3AB9FBFF-6799-46E9-BAAE-5C765A0F8A65}" srcOrd="1" destOrd="0" presId="urn:microsoft.com/office/officeart/2005/8/layout/cycle2"/>
    <dgm:cxn modelId="{8529EDB1-E9B4-413C-9C92-19ECF45158FB}" type="presOf" srcId="{3C752BC9-3D94-40F2-B3C1-533D68973AB9}" destId="{8DBE65DD-52BD-4F1E-B610-5EAB0912E8A5}" srcOrd="0" destOrd="0" presId="urn:microsoft.com/office/officeart/2005/8/layout/cycle2"/>
    <dgm:cxn modelId="{AC970831-5BEC-4152-8DD8-0C88ED667FAA}" type="presOf" srcId="{CFAE99BE-BD8E-4F4C-874A-21EECEB54104}" destId="{EFF4B28A-7947-4A62-8332-DF90DA30D543}" srcOrd="0" destOrd="0" presId="urn:microsoft.com/office/officeart/2005/8/layout/cycle2"/>
    <dgm:cxn modelId="{D7FC6883-CAED-44B1-BB15-E5F7C95241B4}" type="presOf" srcId="{448F91A5-8706-4708-9E85-006E2E774FF6}" destId="{F385E4ED-7B47-4F6E-8EF1-9ABD2A0774E2}" srcOrd="0" destOrd="0" presId="urn:microsoft.com/office/officeart/2005/8/layout/cycle2"/>
    <dgm:cxn modelId="{23B8318A-B732-4385-B04F-8EC45E709613}" type="presOf" srcId="{3AAA1D24-5BCC-4A5E-A4ED-63BD1B8F9BF3}" destId="{17DCDD8C-4B2A-4046-B7B7-CA2349F8135E}" srcOrd="0" destOrd="0" presId="urn:microsoft.com/office/officeart/2005/8/layout/cycle2"/>
    <dgm:cxn modelId="{B4453E90-F4F1-45EA-AB83-9015FE4C0EA5}" type="presOf" srcId="{3C752BC9-3D94-40F2-B3C1-533D68973AB9}" destId="{E8A4B164-E49D-4B22-B657-EE9DE0031B84}" srcOrd="1" destOrd="0" presId="urn:microsoft.com/office/officeart/2005/8/layout/cycle2"/>
    <dgm:cxn modelId="{BB1D4D64-AFDD-4CCC-B536-9F20F4F6792A}" srcId="{A34A3D91-98D2-43F6-BB27-4A5EE75D2E6D}" destId="{46885CB7-E6B9-4850-A979-2D516AB357A8}" srcOrd="1" destOrd="0" parTransId="{E81768D9-6900-4B25-A6AC-C773FB1F982B}" sibTransId="{3AAA1D24-5BCC-4A5E-A4ED-63BD1B8F9BF3}"/>
    <dgm:cxn modelId="{0AE5682B-0E72-4C42-822E-03588CAF18AE}" type="presOf" srcId="{71D891EA-0476-4678-9D7E-EEFEF3F4027E}" destId="{7CB65A65-6717-4ECE-8725-F69FD89D90ED}" srcOrd="1" destOrd="0" presId="urn:microsoft.com/office/officeart/2005/8/layout/cycle2"/>
    <dgm:cxn modelId="{3CA655E3-8D6B-4FB2-9D71-A11661AE7A28}" srcId="{A34A3D91-98D2-43F6-BB27-4A5EE75D2E6D}" destId="{584ACD05-1D52-4A60-A647-2A25C26C00F5}" srcOrd="4" destOrd="0" parTransId="{EADD8BC3-52A9-41AB-A91A-0AE63DA0F392}" sibTransId="{71D891EA-0476-4678-9D7E-EEFEF3F4027E}"/>
    <dgm:cxn modelId="{EEB71D11-EEA4-4777-98AA-E7590B6179C9}" type="presOf" srcId="{46885CB7-E6B9-4850-A979-2D516AB357A8}" destId="{A7F43B31-9886-4663-B8D5-4980AA9BF911}" srcOrd="0" destOrd="0" presId="urn:microsoft.com/office/officeart/2005/8/layout/cycle2"/>
    <dgm:cxn modelId="{03107FFE-F810-4BAC-A004-D73A7FCD8573}" type="presOf" srcId="{A34A3D91-98D2-43F6-BB27-4A5EE75D2E6D}" destId="{70C78E43-4C97-4215-80A5-669B84128330}" srcOrd="0" destOrd="0" presId="urn:microsoft.com/office/officeart/2005/8/layout/cycle2"/>
    <dgm:cxn modelId="{856FDAB3-E6A8-4B75-AB75-6AF659EECD6E}" type="presOf" srcId="{3AAA1D24-5BCC-4A5E-A4ED-63BD1B8F9BF3}" destId="{08F54770-BDA1-49D2-8CFE-C4C46B1FC029}" srcOrd="1" destOrd="0" presId="urn:microsoft.com/office/officeart/2005/8/layout/cycle2"/>
    <dgm:cxn modelId="{E2F6F394-E9E9-47A1-9727-38B2FE9ECE65}" srcId="{A34A3D91-98D2-43F6-BB27-4A5EE75D2E6D}" destId="{448F91A5-8706-4708-9E85-006E2E774FF6}" srcOrd="0" destOrd="0" parTransId="{B16F9B9C-6A07-4D19-9786-2A83A2878BE2}" sibTransId="{7A2E79C2-A967-49CF-A493-79D88F187B8C}"/>
    <dgm:cxn modelId="{E80D3F01-FF06-4F0B-A572-B8D40BB765C2}" type="presOf" srcId="{22B848FA-076E-4074-AE5D-C9B6A459559E}" destId="{352948BD-225D-4ECB-8FA9-191BFEE1FE2C}" srcOrd="0" destOrd="0" presId="urn:microsoft.com/office/officeart/2005/8/layout/cycle2"/>
    <dgm:cxn modelId="{AAE88AB6-8836-47B2-864F-BE79B45AD55E}" type="presOf" srcId="{71D891EA-0476-4678-9D7E-EEFEF3F4027E}" destId="{8E8FD6EB-9C90-4825-A4AB-0470D59A6E03}" srcOrd="0" destOrd="0" presId="urn:microsoft.com/office/officeart/2005/8/layout/cycle2"/>
    <dgm:cxn modelId="{98F3B303-F14D-48FF-B7F6-4A84797B398A}" type="presOf" srcId="{7A2E79C2-A967-49CF-A493-79D88F187B8C}" destId="{9A078FBA-48EF-4952-91DA-FB5E84B0154B}" srcOrd="0" destOrd="0" presId="urn:microsoft.com/office/officeart/2005/8/layout/cycle2"/>
    <dgm:cxn modelId="{55519987-EE17-40CF-BFCB-3517F2729A0C}" type="presOf" srcId="{584ACD05-1D52-4A60-A647-2A25C26C00F5}" destId="{F1B9764C-7B1B-4BA2-A973-C76A343956DF}" srcOrd="0" destOrd="0" presId="urn:microsoft.com/office/officeart/2005/8/layout/cycle2"/>
    <dgm:cxn modelId="{95FA1899-9683-4F5A-BB82-B45E029F75E9}" srcId="{A34A3D91-98D2-43F6-BB27-4A5EE75D2E6D}" destId="{22B848FA-076E-4074-AE5D-C9B6A459559E}" srcOrd="2" destOrd="0" parTransId="{318C8049-C46B-4660-ABD4-5419780AD751}" sibTransId="{3C752BC9-3D94-40F2-B3C1-533D68973AB9}"/>
    <dgm:cxn modelId="{507EFA53-2D60-4DC6-9E72-1CAEB235B40D}" type="presOf" srcId="{17AC961C-989B-4A8A-A4C3-03EF6218C85A}" destId="{446078EA-6809-47EB-913B-BD0688C81FFB}" srcOrd="1" destOrd="0" presId="urn:microsoft.com/office/officeart/2005/8/layout/cycle2"/>
    <dgm:cxn modelId="{A939C0B2-DC86-4673-931D-379784E7BDE0}" type="presOf" srcId="{17AC961C-989B-4A8A-A4C3-03EF6218C85A}" destId="{EE22C8EE-B9D4-41E5-A01E-EF8CEC231D95}" srcOrd="0" destOrd="0" presId="urn:microsoft.com/office/officeart/2005/8/layout/cycle2"/>
    <dgm:cxn modelId="{47F0A871-F2AD-4783-AE41-89ACD13B6842}" srcId="{A34A3D91-98D2-43F6-BB27-4A5EE75D2E6D}" destId="{CFAE99BE-BD8E-4F4C-874A-21EECEB54104}" srcOrd="3" destOrd="0" parTransId="{9FCF6CBE-4D32-4E5B-BFED-A81A47BE14EA}" sibTransId="{17AC961C-989B-4A8A-A4C3-03EF6218C85A}"/>
    <dgm:cxn modelId="{CD234D41-7052-458F-B2CD-BA77C20E57D3}" type="presParOf" srcId="{70C78E43-4C97-4215-80A5-669B84128330}" destId="{F385E4ED-7B47-4F6E-8EF1-9ABD2A0774E2}" srcOrd="0" destOrd="0" presId="urn:microsoft.com/office/officeart/2005/8/layout/cycle2"/>
    <dgm:cxn modelId="{3847BDA2-22FE-40B2-819D-FF8A1B48E0D6}" type="presParOf" srcId="{70C78E43-4C97-4215-80A5-669B84128330}" destId="{9A078FBA-48EF-4952-91DA-FB5E84B0154B}" srcOrd="1" destOrd="0" presId="urn:microsoft.com/office/officeart/2005/8/layout/cycle2"/>
    <dgm:cxn modelId="{5716DAD5-5300-434F-9032-91C97141374B}" type="presParOf" srcId="{9A078FBA-48EF-4952-91DA-FB5E84B0154B}" destId="{3AB9FBFF-6799-46E9-BAAE-5C765A0F8A65}" srcOrd="0" destOrd="0" presId="urn:microsoft.com/office/officeart/2005/8/layout/cycle2"/>
    <dgm:cxn modelId="{20D60E87-1825-4DA5-A257-0B442DE8F759}" type="presParOf" srcId="{70C78E43-4C97-4215-80A5-669B84128330}" destId="{A7F43B31-9886-4663-B8D5-4980AA9BF911}" srcOrd="2" destOrd="0" presId="urn:microsoft.com/office/officeart/2005/8/layout/cycle2"/>
    <dgm:cxn modelId="{662ACD3C-2CF3-49F4-8E97-FFAEAE161767}" type="presParOf" srcId="{70C78E43-4C97-4215-80A5-669B84128330}" destId="{17DCDD8C-4B2A-4046-B7B7-CA2349F8135E}" srcOrd="3" destOrd="0" presId="urn:microsoft.com/office/officeart/2005/8/layout/cycle2"/>
    <dgm:cxn modelId="{683F1C62-019A-4C0A-A649-533313B112DA}" type="presParOf" srcId="{17DCDD8C-4B2A-4046-B7B7-CA2349F8135E}" destId="{08F54770-BDA1-49D2-8CFE-C4C46B1FC029}" srcOrd="0" destOrd="0" presId="urn:microsoft.com/office/officeart/2005/8/layout/cycle2"/>
    <dgm:cxn modelId="{0533EEFE-2F87-4032-8CE0-E37698CBADF9}" type="presParOf" srcId="{70C78E43-4C97-4215-80A5-669B84128330}" destId="{352948BD-225D-4ECB-8FA9-191BFEE1FE2C}" srcOrd="4" destOrd="0" presId="urn:microsoft.com/office/officeart/2005/8/layout/cycle2"/>
    <dgm:cxn modelId="{EA4D6767-F970-4244-8AE4-CFDB2AF407EB}" type="presParOf" srcId="{70C78E43-4C97-4215-80A5-669B84128330}" destId="{8DBE65DD-52BD-4F1E-B610-5EAB0912E8A5}" srcOrd="5" destOrd="0" presId="urn:microsoft.com/office/officeart/2005/8/layout/cycle2"/>
    <dgm:cxn modelId="{446B22F4-99B5-4559-B904-031BDFBABE65}" type="presParOf" srcId="{8DBE65DD-52BD-4F1E-B610-5EAB0912E8A5}" destId="{E8A4B164-E49D-4B22-B657-EE9DE0031B84}" srcOrd="0" destOrd="0" presId="urn:microsoft.com/office/officeart/2005/8/layout/cycle2"/>
    <dgm:cxn modelId="{1B79B77E-643F-433A-8A9D-A9FC0B550FD6}" type="presParOf" srcId="{70C78E43-4C97-4215-80A5-669B84128330}" destId="{EFF4B28A-7947-4A62-8332-DF90DA30D543}" srcOrd="6" destOrd="0" presId="urn:microsoft.com/office/officeart/2005/8/layout/cycle2"/>
    <dgm:cxn modelId="{BDD9F637-D841-4E8A-AF51-11FC3E784420}" type="presParOf" srcId="{70C78E43-4C97-4215-80A5-669B84128330}" destId="{EE22C8EE-B9D4-41E5-A01E-EF8CEC231D95}" srcOrd="7" destOrd="0" presId="urn:microsoft.com/office/officeart/2005/8/layout/cycle2"/>
    <dgm:cxn modelId="{51E34D62-63CF-4061-BA7D-FE23E62D90A4}" type="presParOf" srcId="{EE22C8EE-B9D4-41E5-A01E-EF8CEC231D95}" destId="{446078EA-6809-47EB-913B-BD0688C81FFB}" srcOrd="0" destOrd="0" presId="urn:microsoft.com/office/officeart/2005/8/layout/cycle2"/>
    <dgm:cxn modelId="{2B897263-2F0A-458F-AD37-9AB8037B33D6}" type="presParOf" srcId="{70C78E43-4C97-4215-80A5-669B84128330}" destId="{F1B9764C-7B1B-4BA2-A973-C76A343956DF}" srcOrd="8" destOrd="0" presId="urn:microsoft.com/office/officeart/2005/8/layout/cycle2"/>
    <dgm:cxn modelId="{74DCC82E-0FEF-45ED-AB13-8C8D63080AFE}" type="presParOf" srcId="{70C78E43-4C97-4215-80A5-669B84128330}" destId="{8E8FD6EB-9C90-4825-A4AB-0470D59A6E03}" srcOrd="9" destOrd="0" presId="urn:microsoft.com/office/officeart/2005/8/layout/cycle2"/>
    <dgm:cxn modelId="{56045BA2-9962-4DD8-9BC5-1C4A06F9998A}" type="presParOf" srcId="{8E8FD6EB-9C90-4825-A4AB-0470D59A6E03}" destId="{7CB65A65-6717-4ECE-8725-F69FD89D90E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1"/>
          </a:xfrm>
          <a:prstGeom prst="rect">
            <a:avLst/>
          </a:prstGeom>
        </p:spPr>
        <p:txBody>
          <a:bodyPr vert="horz" lIns="93317" tIns="46659" rIns="93317" bIns="46659" rtlCol="0"/>
          <a:lstStyle>
            <a:lvl1pPr algn="r">
              <a:defRPr sz="1200"/>
            </a:lvl1pPr>
          </a:lstStyle>
          <a:p>
            <a:fld id="{90B2347B-F371-4B59-992D-BF136017EBD4}" type="datetimeFigureOut">
              <a:rPr lang="en-US" smtClean="0">
                <a:latin typeface="Arial"/>
              </a:rPr>
              <a:t>5/4/2017</a:t>
            </a:fld>
            <a:endParaRPr lang="en-US" dirty="0">
              <a:latin typeface="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l">
              <a:defRPr sz="1200"/>
            </a:lvl1pPr>
          </a:lstStyle>
          <a:p>
            <a:endParaRPr lang="en-US" dirty="0">
              <a:latin typeface="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0"/>
          </a:xfrm>
          <a:prstGeom prst="rect">
            <a:avLst/>
          </a:prstGeom>
        </p:spPr>
        <p:txBody>
          <a:bodyPr vert="horz" lIns="93317" tIns="46659" rIns="93317" bIns="46659" rtlCol="0" anchor="b"/>
          <a:lstStyle>
            <a:lvl1pPr algn="r">
              <a:defRPr sz="1200"/>
            </a:lvl1pPr>
          </a:lstStyle>
          <a:p>
            <a:fld id="{736FD648-97E3-4403-839A-90BFB34F69E4}" type="slidenum">
              <a:rPr lang="en-US" smtClean="0">
                <a:latin typeface="Arial"/>
              </a:rPr>
              <a:t>‹#›</a:t>
            </a:fld>
            <a:endParaRPr lang="en-US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1065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1" y="0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>
                <a:latin typeface="Arial"/>
              </a:defRPr>
            </a:lvl1pPr>
          </a:lstStyle>
          <a:p>
            <a:fld id="{0C935E72-9B82-4D21-A286-6E78ED3278A3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79687"/>
            <a:ext cx="5617208" cy="3665776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7363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>
                <a:latin typeface="Arial"/>
              </a:defRPr>
            </a:lvl1pPr>
          </a:lstStyle>
          <a:p>
            <a:fld id="{0D7FC295-7663-40B8-9235-1490CABB681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37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Updated</a:t>
            </a:r>
            <a:r>
              <a:rPr lang="en-US" baseline="0" dirty="0" smtClean="0"/>
              <a:t> 8-18-15</a:t>
            </a:r>
            <a:r>
              <a:rPr lang="en-US" dirty="0" smtClean="0"/>
              <a:t>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FC295-7663-40B8-9235-1490CABB681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88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1615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53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3671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19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2792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0075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9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091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63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8330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360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  <a:lvl2pPr>
              <a:defRPr>
                <a:latin typeface="Arial"/>
              </a:defRPr>
            </a:lvl2pPr>
            <a:lvl3pPr>
              <a:defRPr>
                <a:latin typeface="Arial"/>
              </a:defRPr>
            </a:lvl3pPr>
            <a:lvl4pPr>
              <a:defRPr>
                <a:latin typeface="Arial"/>
              </a:defRPr>
            </a:lvl4pPr>
            <a:lvl5pPr>
              <a:defRPr>
                <a:latin typeface="Arial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282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608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82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138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077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85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1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Arial"/>
              </a:defRPr>
            </a:lvl1pPr>
            <a:lvl2pPr>
              <a:defRPr sz="2400">
                <a:latin typeface="Arial"/>
              </a:defRPr>
            </a:lvl2pPr>
            <a:lvl3pPr>
              <a:defRPr sz="2000">
                <a:latin typeface="Arial"/>
              </a:defRPr>
            </a:lvl3pPr>
            <a:lvl4pPr>
              <a:defRPr sz="1800">
                <a:latin typeface="Arial"/>
              </a:defRPr>
            </a:lvl4pPr>
            <a:lvl5pPr>
              <a:defRPr sz="1800">
                <a:latin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2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62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rial"/>
              </a:defRPr>
            </a:lvl1pPr>
            <a:lvl2pPr>
              <a:defRPr sz="2000">
                <a:latin typeface="Arial"/>
              </a:defRPr>
            </a:lvl2pPr>
            <a:lvl3pPr>
              <a:defRPr sz="1800">
                <a:latin typeface="Arial"/>
              </a:defRPr>
            </a:lvl3pPr>
            <a:lvl4pPr>
              <a:defRPr sz="1600">
                <a:latin typeface="Arial"/>
              </a:defRPr>
            </a:lvl4pPr>
            <a:lvl5pPr>
              <a:defRPr sz="1600">
                <a:latin typeface="Arial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45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875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04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rial"/>
              </a:defRPr>
            </a:lvl1pPr>
            <a:lvl2pPr>
              <a:defRPr sz="2800">
                <a:latin typeface="Arial"/>
              </a:defRPr>
            </a:lvl2pPr>
            <a:lvl3pPr>
              <a:defRPr sz="2400">
                <a:latin typeface="Arial"/>
              </a:defRPr>
            </a:lvl3pPr>
            <a:lvl4pPr>
              <a:defRPr sz="2000">
                <a:latin typeface="Arial"/>
              </a:defRPr>
            </a:lvl4pPr>
            <a:lvl5pPr>
              <a:defRPr sz="2000">
                <a:latin typeface="Arial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0CE45AEC-76E3-499B-87A9-607830C765A4}" type="datetimeFigureOut">
              <a:rPr lang="en-US" smtClean="0"/>
              <a:pPr/>
              <a:t>5/4/2017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1DF3FE13-ACA0-4E55-98C3-F22223554B7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174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PP_WhiteBase_SloGo.jpg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973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0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66BB7-ECEE-D347-9903-ED8786F5B89E}" type="datetimeFigureOut">
              <a:rPr lang="en-US" smtClean="0"/>
              <a:t>5/4/2017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2703-5117-D345-845D-2DE2A1CFDB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47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WhiteCover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914400" y="914400"/>
            <a:ext cx="7315200" cy="2819400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Curriculum Committee</a:t>
            </a:r>
            <a:br>
              <a:rPr lang="en-US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2016-17 Annual Report</a:t>
            </a:r>
            <a:endParaRPr lang="en-US" sz="2800" b="1" dirty="0">
              <a:solidFill>
                <a:schemeClr val="bg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7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Also, concerning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Related Instruction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295400" y="1752600"/>
            <a:ext cx="67056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Related Instruction Certification process document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complimentary flowchart and checklist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General Education Certification process document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complimentary flowchart and checklist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104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in 2017-18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47800" y="1066800"/>
            <a:ext cx="7574253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 Some course outlines that received General Education Certification</a:t>
            </a:r>
          </a:p>
          <a:p>
            <a:r>
              <a:rPr lang="en-US" dirty="0" smtClean="0"/>
              <a:t>from the Curriculum Committee, are transferring as electives,</a:t>
            </a:r>
          </a:p>
          <a:p>
            <a:r>
              <a:rPr lang="en-US" dirty="0" smtClean="0"/>
              <a:t>but may not fulfill General Education requirements at the transfer</a:t>
            </a:r>
          </a:p>
          <a:p>
            <a:r>
              <a:rPr lang="en-US" dirty="0"/>
              <a:t>i</a:t>
            </a:r>
            <a:r>
              <a:rPr lang="en-US" dirty="0" smtClean="0"/>
              <a:t>nstitution.</a:t>
            </a:r>
          </a:p>
          <a:p>
            <a:endParaRPr lang="en-US" dirty="0"/>
          </a:p>
          <a:p>
            <a:r>
              <a:rPr lang="en-US" dirty="0" smtClean="0"/>
              <a:t>This will (probably) require revisiting all General Education</a:t>
            </a:r>
          </a:p>
          <a:p>
            <a:r>
              <a:rPr lang="en-US" dirty="0" smtClean="0"/>
              <a:t>courses and perhaps new rules of recertification.</a:t>
            </a:r>
          </a:p>
          <a:p>
            <a:endParaRPr lang="en-US" dirty="0"/>
          </a:p>
          <a:p>
            <a:pPr marL="342900" indent="-342900">
              <a:buAutoNum type="arabicPeriod" startAt="2"/>
            </a:pPr>
            <a:r>
              <a:rPr lang="en-US" dirty="0" smtClean="0"/>
              <a:t>Math-50 will soon be 4 credits. This change will affect multiple programs,</a:t>
            </a:r>
          </a:p>
          <a:p>
            <a:r>
              <a:rPr lang="en-US" dirty="0"/>
              <a:t>w</a:t>
            </a:r>
            <a:r>
              <a:rPr lang="en-US" dirty="0" smtClean="0"/>
              <a:t>hich will have to be updated during the 2017-18 academic year.  </a:t>
            </a:r>
          </a:p>
          <a:p>
            <a:r>
              <a:rPr lang="en-US" dirty="0" smtClean="0"/>
              <a:t>Program amendments are scheduled to be complete by January 2018</a:t>
            </a:r>
          </a:p>
          <a:p>
            <a:r>
              <a:rPr lang="en-US" dirty="0"/>
              <a:t>i</a:t>
            </a:r>
            <a:r>
              <a:rPr lang="en-US" dirty="0" smtClean="0"/>
              <a:t>n order to reflect the credit hour change in all impacted programs </a:t>
            </a:r>
          </a:p>
          <a:p>
            <a:r>
              <a:rPr lang="en-US" dirty="0"/>
              <a:t>a</a:t>
            </a:r>
            <a:r>
              <a:rPr lang="en-US" dirty="0" smtClean="0"/>
              <a:t>s of Summer 2018.</a:t>
            </a:r>
          </a:p>
          <a:p>
            <a:endParaRPr lang="en-US" dirty="0"/>
          </a:p>
          <a:p>
            <a:r>
              <a:rPr lang="en-US" dirty="0" smtClean="0"/>
              <a:t>3. Current language on some course outlines specify “or placement in RD-115.”</a:t>
            </a:r>
          </a:p>
          <a:p>
            <a:r>
              <a:rPr lang="en-US" dirty="0" smtClean="0"/>
              <a:t>The current placement test does not place students in RD-115, so </a:t>
            </a:r>
          </a:p>
          <a:p>
            <a:r>
              <a:rPr lang="en-US" dirty="0" smtClean="0"/>
              <a:t>discussions about RD-115 and course outline boilerplate language</a:t>
            </a:r>
            <a:endParaRPr lang="en-US" dirty="0"/>
          </a:p>
          <a:p>
            <a:r>
              <a:rPr lang="en-US" dirty="0"/>
              <a:t>a</a:t>
            </a:r>
            <a:r>
              <a:rPr lang="en-US" dirty="0" smtClean="0"/>
              <a:t>re being held.</a:t>
            </a:r>
          </a:p>
        </p:txBody>
      </p:sp>
    </p:spTree>
    <p:extLst>
      <p:ext uri="{BB962C8B-B14F-4D97-AF65-F5344CB8AC3E}">
        <p14:creationId xmlns:p14="http://schemas.microsoft.com/office/powerpoint/2010/main" val="99320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 smtClean="0"/>
              <a:t>Curriculum Committee Membership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5912775"/>
              </p:ext>
            </p:extLst>
          </p:nvPr>
        </p:nvGraphicFramePr>
        <p:xfrm>
          <a:off x="9171167" y="422308"/>
          <a:ext cx="457200" cy="7933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56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52" marR="4652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90800" y="1828800"/>
            <a:ext cx="2154436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Terry Mackey</a:t>
            </a:r>
          </a:p>
          <a:p>
            <a:r>
              <a:rPr lang="en-US" sz="2000" dirty="0" smtClean="0"/>
              <a:t>Dru Urbassik</a:t>
            </a:r>
          </a:p>
          <a:p>
            <a:r>
              <a:rPr lang="en-US" sz="2000" dirty="0" smtClean="0"/>
              <a:t>Megan Feagles</a:t>
            </a:r>
          </a:p>
          <a:p>
            <a:r>
              <a:rPr lang="en-US" sz="2000" dirty="0" smtClean="0"/>
              <a:t>Bill Waters</a:t>
            </a:r>
          </a:p>
          <a:p>
            <a:r>
              <a:rPr lang="en-US" sz="2000" dirty="0" smtClean="0"/>
              <a:t>Tara Sprehe</a:t>
            </a:r>
          </a:p>
          <a:p>
            <a:r>
              <a:rPr lang="en-US" sz="2000" dirty="0" err="1" smtClean="0"/>
              <a:t>MaryJean</a:t>
            </a:r>
            <a:r>
              <a:rPr lang="en-US" sz="2000" dirty="0" smtClean="0"/>
              <a:t> Williams</a:t>
            </a:r>
          </a:p>
          <a:p>
            <a:r>
              <a:rPr lang="en-US" sz="2000" dirty="0" smtClean="0"/>
              <a:t>Jeff McAlpine</a:t>
            </a:r>
          </a:p>
          <a:p>
            <a:r>
              <a:rPr lang="en-US" sz="2000" dirty="0" smtClean="0"/>
              <a:t>Carrie Kyser</a:t>
            </a:r>
          </a:p>
          <a:p>
            <a:r>
              <a:rPr lang="en-US" sz="2000" dirty="0" smtClean="0"/>
              <a:t>Brenda Marks</a:t>
            </a:r>
          </a:p>
          <a:p>
            <a:r>
              <a:rPr lang="en-US" sz="2000" dirty="0" smtClean="0"/>
              <a:t>Tracy Nelson</a:t>
            </a:r>
          </a:p>
          <a:p>
            <a:r>
              <a:rPr lang="en-US" sz="2000" dirty="0" smtClean="0"/>
              <a:t>Lupe Martinez</a:t>
            </a:r>
          </a:p>
          <a:p>
            <a:r>
              <a:rPr lang="en-US" sz="2000" dirty="0" smtClean="0"/>
              <a:t>Ryan West</a:t>
            </a:r>
          </a:p>
          <a:p>
            <a:r>
              <a:rPr lang="en-US" sz="2000" dirty="0" smtClean="0"/>
              <a:t>April Smith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159246"/>
              </p:ext>
            </p:extLst>
          </p:nvPr>
        </p:nvGraphicFramePr>
        <p:xfrm>
          <a:off x="9177793" y="590651"/>
          <a:ext cx="457200" cy="4566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"/>
              </a:tblGrid>
              <a:tr h="6523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/>
                    </a:p>
                  </a:txBody>
                  <a:tcPr marL="16310" marR="16310" marT="0" marB="0"/>
                </a:tc>
              </a:tr>
              <a:tr h="65239">
                <a:tc>
                  <a:txBody>
                    <a:bodyPr/>
                    <a:lstStyle/>
                    <a:p>
                      <a:endParaRPr lang="en-US" sz="400" dirty="0"/>
                    </a:p>
                  </a:txBody>
                  <a:tcPr marL="16310" marR="1631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181600" y="1828800"/>
            <a:ext cx="1915140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Dustin </a:t>
            </a:r>
            <a:r>
              <a:rPr lang="en-US" sz="2000" dirty="0"/>
              <a:t>Bare</a:t>
            </a:r>
          </a:p>
          <a:p>
            <a:r>
              <a:rPr lang="en-US" sz="2000" dirty="0"/>
              <a:t>Sue Goff</a:t>
            </a:r>
          </a:p>
          <a:p>
            <a:r>
              <a:rPr lang="en-US" sz="2000" dirty="0"/>
              <a:t>Lars Campbell</a:t>
            </a:r>
          </a:p>
          <a:p>
            <a:r>
              <a:rPr lang="en-US" sz="2000" dirty="0"/>
              <a:t>Bev Forney</a:t>
            </a:r>
          </a:p>
          <a:p>
            <a:r>
              <a:rPr lang="en-US" sz="2000" dirty="0"/>
              <a:t>Barry Kop</a:t>
            </a:r>
          </a:p>
          <a:p>
            <a:r>
              <a:rPr lang="en-US" sz="2000" dirty="0"/>
              <a:t>Jackie Flowers</a:t>
            </a:r>
          </a:p>
          <a:p>
            <a:r>
              <a:rPr lang="en-US" sz="2000" dirty="0"/>
              <a:t>Lilly Mayer</a:t>
            </a:r>
          </a:p>
          <a:p>
            <a:r>
              <a:rPr lang="en-US" sz="2000" dirty="0"/>
              <a:t>Cynthia Risan</a:t>
            </a:r>
          </a:p>
          <a:p>
            <a:r>
              <a:rPr lang="en-US" sz="2000" dirty="0"/>
              <a:t>Dave Bradley</a:t>
            </a:r>
          </a:p>
          <a:p>
            <a:r>
              <a:rPr lang="en-US" sz="2000" dirty="0"/>
              <a:t>Carol Dodson</a:t>
            </a:r>
          </a:p>
          <a:p>
            <a:r>
              <a:rPr lang="en-US" sz="2000" dirty="0"/>
              <a:t>Laurette Scott</a:t>
            </a:r>
          </a:p>
          <a:p>
            <a:r>
              <a:rPr lang="en-US" sz="2000" dirty="0"/>
              <a:t>Shelly </a:t>
            </a:r>
            <a:r>
              <a:rPr lang="en-US" sz="2000" dirty="0" smtClean="0"/>
              <a:t>Tracy</a:t>
            </a:r>
          </a:p>
          <a:p>
            <a:r>
              <a:rPr lang="en-US" sz="2000" dirty="0" smtClean="0"/>
              <a:t>Elizabeth Carney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426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Curriculum Committee Mission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55737" y="1143000"/>
            <a:ext cx="7631063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/>
              <a:t>Mission/Charge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In supporting the mission of the College, the Curriculum Committee </a:t>
            </a:r>
            <a:r>
              <a:rPr lang="en-US" dirty="0" smtClean="0"/>
              <a:t>oversees</a:t>
            </a:r>
          </a:p>
          <a:p>
            <a:r>
              <a:rPr lang="en-US" dirty="0" smtClean="0"/>
              <a:t>the </a:t>
            </a:r>
            <a:r>
              <a:rPr lang="en-US" dirty="0"/>
              <a:t>quality and content of course outlines and transfer and non-transfer </a:t>
            </a:r>
            <a:r>
              <a:rPr lang="en-US" dirty="0" smtClean="0"/>
              <a:t>degree</a:t>
            </a:r>
          </a:p>
          <a:p>
            <a:r>
              <a:rPr lang="en-US" dirty="0" smtClean="0"/>
              <a:t>and </a:t>
            </a:r>
            <a:r>
              <a:rPr lang="en-US" dirty="0"/>
              <a:t>certificate requirements in accordance with the policies and </a:t>
            </a:r>
            <a:r>
              <a:rPr lang="en-US" dirty="0" smtClean="0"/>
              <a:t>guidelines</a:t>
            </a:r>
          </a:p>
          <a:p>
            <a:r>
              <a:rPr lang="en-US" dirty="0" smtClean="0"/>
              <a:t>of </a:t>
            </a:r>
            <a:r>
              <a:rPr lang="en-US" dirty="0"/>
              <a:t>the Northwest Commission of Colleges and Universities (</a:t>
            </a:r>
            <a:r>
              <a:rPr lang="en-US" dirty="0" smtClean="0"/>
              <a:t>NWCCU)</a:t>
            </a:r>
          </a:p>
          <a:p>
            <a:r>
              <a:rPr lang="en-US" dirty="0" smtClean="0"/>
              <a:t>and </a:t>
            </a:r>
            <a:r>
              <a:rPr lang="en-US" dirty="0"/>
              <a:t>other relevant </a:t>
            </a:r>
            <a:r>
              <a:rPr lang="en-US" dirty="0" smtClean="0"/>
              <a:t>agencies.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committee provides guidance, advocacy, and oversight for curricular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that </a:t>
            </a:r>
            <a:r>
              <a:rPr lang="en-US" dirty="0"/>
              <a:t>are cross-departmental or institutional in scope and </a:t>
            </a:r>
            <a:r>
              <a:rPr lang="en-US" dirty="0" smtClean="0"/>
              <a:t>impact.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Curriculum Committee works </a:t>
            </a:r>
            <a:r>
              <a:rPr lang="en-US" dirty="0" smtClean="0"/>
              <a:t>with: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Curriculum </a:t>
            </a:r>
            <a:r>
              <a:rPr lang="en-US" dirty="0" smtClean="0"/>
              <a:t>Office,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Instructional </a:t>
            </a:r>
            <a:r>
              <a:rPr lang="en-US" dirty="0"/>
              <a:t>Standards &amp; Procedures (ISP) </a:t>
            </a:r>
            <a:r>
              <a:rPr lang="en-US" dirty="0" smtClean="0"/>
              <a:t>Committee,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Assessment </a:t>
            </a:r>
            <a:r>
              <a:rPr lang="en-US" dirty="0" smtClean="0"/>
              <a:t>Committee,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and </a:t>
            </a:r>
            <a:r>
              <a:rPr lang="en-US" dirty="0"/>
              <a:t>other college entities as necessary.</a:t>
            </a:r>
          </a:p>
        </p:txBody>
      </p:sp>
    </p:spTree>
    <p:extLst>
      <p:ext uri="{BB962C8B-B14F-4D97-AF65-F5344CB8AC3E}">
        <p14:creationId xmlns:p14="http://schemas.microsoft.com/office/powerpoint/2010/main" val="389463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/>
          <a:lstStyle/>
          <a:p>
            <a:r>
              <a:rPr lang="en-US" dirty="0" smtClean="0"/>
              <a:t>New Courses: 23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New Programs: </a:t>
            </a: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Program Amendments: 40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Program Suspensions: 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94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/>
          <a:lstStyle/>
          <a:p>
            <a:r>
              <a:rPr lang="en-US" dirty="0" smtClean="0"/>
              <a:t>Process Documents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53629" y="1013619"/>
            <a:ext cx="65346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Curriculum Committee started the academic year on September </a:t>
            </a:r>
            <a:r>
              <a:rPr lang="en-US" dirty="0" smtClean="0"/>
              <a:t>23</a:t>
            </a:r>
            <a:r>
              <a:rPr lang="en-US" dirty="0" smtClean="0"/>
              <a:t>.</a:t>
            </a:r>
          </a:p>
          <a:p>
            <a:r>
              <a:rPr lang="en-US" dirty="0" smtClean="0"/>
              <a:t>At the next meeting the Curriculum Committee adopted</a:t>
            </a:r>
          </a:p>
          <a:p>
            <a:r>
              <a:rPr lang="en-US" dirty="0" smtClean="0"/>
              <a:t>4 Process </a:t>
            </a:r>
            <a:r>
              <a:rPr lang="en-US" dirty="0" smtClean="0"/>
              <a:t>documents</a:t>
            </a:r>
            <a:r>
              <a:rPr lang="en-US" dirty="0" smtClean="0"/>
              <a:t>. These documents come in three forms: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2209800"/>
            <a:ext cx="3048000" cy="3847449"/>
          </a:xfrm>
          <a:prstGeom prst="rect">
            <a:avLst/>
          </a:prstGeom>
        </p:spPr>
      </p:pic>
      <p:sp>
        <p:nvSpPr>
          <p:cNvPr id="5" name="Equal 4"/>
          <p:cNvSpPr/>
          <p:nvPr/>
        </p:nvSpPr>
        <p:spPr>
          <a:xfrm>
            <a:off x="4419600" y="3581400"/>
            <a:ext cx="9144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4731" y="2209800"/>
            <a:ext cx="2988269" cy="3847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682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Documents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752600"/>
            <a:ext cx="2988269" cy="3847449"/>
          </a:xfrm>
          <a:prstGeom prst="rect">
            <a:avLst/>
          </a:prstGeom>
        </p:spPr>
      </p:pic>
      <p:sp>
        <p:nvSpPr>
          <p:cNvPr id="4" name="Equal 3"/>
          <p:cNvSpPr/>
          <p:nvPr/>
        </p:nvSpPr>
        <p:spPr>
          <a:xfrm>
            <a:off x="4267200" y="3581400"/>
            <a:ext cx="914400" cy="5334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6400" y="1676399"/>
            <a:ext cx="3124200" cy="3999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48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en-US" sz="3200" dirty="0" smtClean="0"/>
              <a:t>Course Outlines</a:t>
            </a:r>
            <a:br>
              <a:rPr lang="en-US" sz="3200" dirty="0" smtClean="0"/>
            </a:br>
            <a:r>
              <a:rPr lang="en-US" sz="3200" dirty="0" smtClean="0"/>
              <a:t>&amp;</a:t>
            </a:r>
            <a:r>
              <a:rPr lang="en-US" sz="3200" dirty="0"/>
              <a:t> </a:t>
            </a:r>
            <a:r>
              <a:rPr lang="en-US" sz="3200" dirty="0" smtClean="0"/>
              <a:t>Review Teams</a:t>
            </a:r>
            <a:br>
              <a:rPr lang="en-US" sz="3200" dirty="0" smtClean="0"/>
            </a:br>
            <a:r>
              <a:rPr lang="en-US" sz="3200" dirty="0" smtClean="0"/>
              <a:t>The New Model  </a:t>
            </a:r>
            <a:r>
              <a:rPr lang="en-US" sz="3200" dirty="0" smtClean="0">
                <a:sym typeface="Wingdings" panose="05000000000000000000" pitchFamily="2" charset="2"/>
              </a:rPr>
              <a:t></a:t>
            </a:r>
            <a:endParaRPr lang="en-US"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828799"/>
            <a:ext cx="7391400" cy="426720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76600" y="2971800"/>
            <a:ext cx="1295400" cy="2819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AFAC</a:t>
            </a:r>
          </a:p>
          <a:p>
            <a:pPr algn="ctr"/>
            <a:r>
              <a:rPr lang="en-US" dirty="0" smtClean="0"/>
              <a:t>Curriculum</a:t>
            </a:r>
          </a:p>
          <a:p>
            <a:pPr algn="ctr"/>
            <a:r>
              <a:rPr lang="en-US" dirty="0" smtClean="0"/>
              <a:t>Committee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648200" y="2971800"/>
            <a:ext cx="1447800" cy="281940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Arts &amp; Letters</a:t>
            </a:r>
          </a:p>
          <a:p>
            <a:pPr algn="ctr"/>
            <a:r>
              <a:rPr lang="en-US" dirty="0" smtClean="0"/>
              <a:t>Curriculum</a:t>
            </a:r>
          </a:p>
          <a:p>
            <a:pPr algn="ctr"/>
            <a:r>
              <a:rPr lang="en-US" dirty="0" smtClean="0"/>
              <a:t>Committee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72200" y="2971800"/>
            <a:ext cx="1295400" cy="2819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TAPS</a:t>
            </a:r>
          </a:p>
          <a:p>
            <a:pPr algn="ctr"/>
            <a:r>
              <a:rPr lang="en-US" dirty="0" smtClean="0"/>
              <a:t>Curriculum</a:t>
            </a:r>
          </a:p>
          <a:p>
            <a:pPr algn="ctr"/>
            <a:r>
              <a:rPr lang="en-US" dirty="0" smtClean="0"/>
              <a:t>Committee</a:t>
            </a:r>
          </a:p>
          <a:p>
            <a:pPr algn="ctr"/>
            <a:r>
              <a:rPr lang="en-US" dirty="0" smtClean="0"/>
              <a:t>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0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All course outlines are reviewed every</a:t>
            </a:r>
            <a:br>
              <a:rPr lang="en-US" sz="3200" dirty="0" smtClean="0"/>
            </a:br>
            <a:r>
              <a:rPr lang="en-US" sz="3200" dirty="0" smtClean="0"/>
              <a:t>					five years.</a:t>
            </a:r>
            <a:endParaRPr lang="en-US" sz="3200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06936067"/>
              </p:ext>
            </p:extLst>
          </p:nvPr>
        </p:nvGraphicFramePr>
        <p:xfrm>
          <a:off x="0" y="1676400"/>
          <a:ext cx="53721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4930416"/>
              </p:ext>
            </p:extLst>
          </p:nvPr>
        </p:nvGraphicFramePr>
        <p:xfrm>
          <a:off x="3886200" y="1676400"/>
          <a:ext cx="5429250" cy="361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Circular Arrow 6"/>
          <p:cNvSpPr/>
          <p:nvPr/>
        </p:nvSpPr>
        <p:spPr>
          <a:xfrm>
            <a:off x="838200" y="990600"/>
            <a:ext cx="5867400" cy="2590800"/>
          </a:xfrm>
          <a:prstGeom prst="circularArrow">
            <a:avLst>
              <a:gd name="adj1" fmla="val 3301"/>
              <a:gd name="adj2" fmla="val 494129"/>
              <a:gd name="adj3" fmla="val 20636406"/>
              <a:gd name="adj4" fmla="val 10411249"/>
              <a:gd name="adj5" fmla="val 863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33600" y="3124200"/>
            <a:ext cx="685800" cy="7239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24600" y="3276600"/>
            <a:ext cx="533400" cy="571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752600"/>
            <a:ext cx="115345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</a:rPr>
              <a:t>~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300</a:t>
            </a:r>
          </a:p>
          <a:p>
            <a:r>
              <a:rPr lang="en-US" sz="1200" dirty="0" smtClean="0">
                <a:solidFill>
                  <a:schemeClr val="accent2">
                    <a:lumMod val="75000"/>
                  </a:schemeClr>
                </a:solidFill>
              </a:rPr>
              <a:t>Course outlines</a:t>
            </a:r>
            <a:endParaRPr lang="en-US" sz="12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536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Instruction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1295400"/>
            <a:ext cx="8153400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Recommendation #2 from NWCCU states that me must identify outcomes for all CTE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programs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Looked at AAOT outlines for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guidance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  <a:tabLst>
                <a:tab pos="0" algn="l"/>
                <a:tab pos="342900" algn="l"/>
              </a:tabLst>
            </a:pP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 </a:t>
            </a:r>
            <a:r>
              <a:rPr lang="en-US" sz="1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 conducted and as a result of the survey these are the outcomes for CTE related </a:t>
            </a:r>
            <a:r>
              <a:rPr lang="en-US" sz="16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instruction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  <a:tabLst>
                <a:tab pos="0" algn="l"/>
                <a:tab pos="342900" algn="l"/>
              </a:tabLst>
            </a:pPr>
            <a:endParaRPr lang="en-US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Computation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course)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Use appropriate mathematics to solve problems.</a:t>
            </a:r>
          </a:p>
          <a:p>
            <a:pPr lvl="1"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Communication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course)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Read effectively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think critically, and write purposefully and capably for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</a:t>
            </a:r>
          </a:p>
          <a:p>
            <a:pPr lvl="1">
              <a:spcAft>
                <a:spcPts val="800"/>
              </a:spcAft>
            </a:pP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audiences.</a:t>
            </a:r>
          </a:p>
          <a:p>
            <a:pPr lvl="1">
              <a:spcAft>
                <a:spcPts val="800"/>
              </a:spcAft>
            </a:pPr>
            <a:r>
              <a:rPr lang="en-US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 course)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Engage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ethical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interactions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accomplish </a:t>
            </a:r>
            <a:r>
              <a:rPr 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goals.</a:t>
            </a:r>
          </a:p>
          <a:p>
            <a:pPr lvl="1">
              <a:spcAft>
                <a:spcPts val="800"/>
              </a:spcAft>
            </a:pPr>
            <a:r>
              <a:rPr lang="en-US" sz="1600" b="1" dirty="0" smtClean="0"/>
              <a:t>Physical </a:t>
            </a:r>
            <a:r>
              <a:rPr lang="en-US" sz="1600" b="1" dirty="0"/>
              <a:t>Education/Health/Safety/First </a:t>
            </a:r>
            <a:r>
              <a:rPr lang="en-US" sz="1600" b="1" dirty="0" smtClean="0"/>
              <a:t>Aid  </a:t>
            </a:r>
            <a:r>
              <a:rPr lang="en-US" sz="1600" dirty="0"/>
              <a:t>(3 </a:t>
            </a:r>
            <a:r>
              <a:rPr lang="en-US" sz="1600" dirty="0" smtClean="0"/>
              <a:t>credits)</a:t>
            </a:r>
          </a:p>
          <a:p>
            <a:pPr lvl="1">
              <a:spcAft>
                <a:spcPts val="800"/>
              </a:spcAft>
            </a:pPr>
            <a:r>
              <a:rPr lang="en-US" sz="1600" dirty="0" smtClean="0"/>
              <a:t>	Use </a:t>
            </a:r>
            <a:r>
              <a:rPr lang="en-US" sz="1600" dirty="0"/>
              <a:t>effective life skills to improve and maintain mental and physical wellbeing.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3257</TotalTime>
  <Words>522</Words>
  <Application>Microsoft Office PowerPoint</Application>
  <PresentationFormat>On-screen Show (4:3)</PresentationFormat>
  <Paragraphs>118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Symbol</vt:lpstr>
      <vt:lpstr>Times New Roman</vt:lpstr>
      <vt:lpstr>Wingdings</vt:lpstr>
      <vt:lpstr>Office Theme</vt:lpstr>
      <vt:lpstr>Custom Design</vt:lpstr>
      <vt:lpstr>Curriculum Committee  2016-17 Annual Report</vt:lpstr>
      <vt:lpstr>Curriculum Committee Membership</vt:lpstr>
      <vt:lpstr>Curriculum Committee Mission </vt:lpstr>
      <vt:lpstr>New Courses: 23  New Programs: 3  Program Amendments: 40  Program Suspensions: 8</vt:lpstr>
      <vt:lpstr>Process Documents</vt:lpstr>
      <vt:lpstr>Process Documents</vt:lpstr>
      <vt:lpstr>Course Outlines &amp; Review Teams The New Model  </vt:lpstr>
      <vt:lpstr>All course outlines are reviewed every      five years.</vt:lpstr>
      <vt:lpstr>Related Instruction</vt:lpstr>
      <vt:lpstr>Also, concerning Related Instruction</vt:lpstr>
      <vt:lpstr>Coming in 2017-18</vt:lpstr>
    </vt:vector>
  </TitlesOfParts>
  <Company>Clackamas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Terry Mackey</cp:lastModifiedBy>
  <cp:revision>176</cp:revision>
  <cp:lastPrinted>2017-05-03T23:51:55Z</cp:lastPrinted>
  <dcterms:created xsi:type="dcterms:W3CDTF">2015-07-20T21:46:48Z</dcterms:created>
  <dcterms:modified xsi:type="dcterms:W3CDTF">2017-05-04T21:49:07Z</dcterms:modified>
</cp:coreProperties>
</file>